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1" r:id="rId7"/>
    <p:sldId id="260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2D48A3-01FF-4D44-BCB9-1CBEEA869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972909-D9E9-48DB-A4DD-77BF3D30F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DCDB6A-AA0F-44C4-9019-87CE46A53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23/08/2021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40F42E-9232-4695-9ADA-D3CD510B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78A77C-1C09-4801-B242-C98340B40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3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A4E51-E5BE-4BCD-B056-6C2CA93E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B5EAF36-53D3-4889-85DC-5F7A5A078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A2EE2C-7183-4190-8C34-ABE06E83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23/08/2021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4AA045-8B72-48C5-9D6C-69C6D2F0B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46522-B202-4613-B345-6EE86914D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381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BE13F1-B081-4AC1-8F8B-B8794511E0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9FF7B0-0705-4B04-9180-CCFA1CA43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43FD10-1B18-4332-BB7B-4DF7D78A9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23/08/2021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13CB65-9B3F-4570-A796-43658BD71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8AA77-5AED-4F87-9D5D-E87194E4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2240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0F685-7B45-4B8B-A6FC-62856C89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2FECA4-2B67-4820-A013-A07CF011B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FCC9B0-ED5A-4584-A9E4-82B4EA23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23/08/2021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110254-B0A5-431D-AF68-C60ACD815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11C6FF-FE77-407D-AD2F-181A6106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1609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B0A74-754F-4280-880D-94EC059B9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47CC0C-CE64-4AA2-8F96-0B9E8BC6A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41EB05-E00A-44ED-82EF-C7792AED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23/08/2021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5F6586-DF24-45B2-8BC7-7ED6764F2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D2FB7A-CD86-4E83-959C-618CEA53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54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F439D-3B33-46AD-93DC-8F9A0234C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24A4FD-CBE4-409C-A8F5-D5A5A139F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E61AEF-DD6F-440F-BAC4-C22A5B09E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DCB5B8-C0B0-47B3-BD8E-43D9CA4D9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23/08/2021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B17AF3-34D8-4825-AC99-6BD6BF79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1386683-41BD-4085-BD0B-7A070A91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3583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2C10F-D0DE-44A9-A146-FA055286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CACC1D-0D35-4DC1-8B6E-1E1F17DF9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86930D-5ED4-4742-92C4-DA288D4F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7290A85-094B-44DC-91AF-5A404951C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7EA5B8E-441C-40DA-B4AD-54B76ADF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1838657-473D-4D31-BC29-3BC189479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23/08/2021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C705F4C-B9E1-4078-BD40-FE42D08D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1225C67-9E99-4A3B-97C9-DC7D7B3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4694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D1295-90E6-421A-A1EE-A638E53E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7368F3C-4EB1-4C11-9F0F-1D1F543D8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23/08/2021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1F6FF85-0DF2-45F5-922C-EEF7A214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55A4E70-D2FE-4AE9-9CAD-341B169B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855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DED7ED3-296E-4BAC-867C-B959C1BEA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23/08/2021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829EBEF-8083-4ADD-BCE4-B3D99FFC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E64BAC-D489-4F85-9E16-F3CBFF1D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649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20D5F-CD41-4695-98BD-74BAA990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AF29A9-6F9A-4543-9E0D-1658C7B7E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727ED1-EBDC-455B-BC55-4B2FB1E82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4A3BD42-44D2-4845-9E78-82ED649F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23/08/2021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938D26-6187-4E7F-9EFE-6020D0E5F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D4D042-DA0C-40B4-BCC5-715677728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53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1A940-344C-4C7D-BD06-D573A49A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302063A-ED10-4D98-8F1F-FEE163FD14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0D6FD4-63B1-48B1-9472-C05D67C22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8EA6AF-0B88-40DD-83B6-5C02481F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23/08/2021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4B43E9-2568-462D-9D8C-1A71C10E1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11EDF8C-4B6E-4FA3-823E-769F270C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322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701A04F-C2AE-438C-94E7-DE659DC8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B05E4F-AC8F-4254-A588-A5C0C93D3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89F380-1C53-4731-939A-E5FFE2310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D9898-91F6-4C19-B014-868F0DF7DB6C}" type="datetimeFigureOut">
              <a:rPr lang="pt-BR" smtClean="0"/>
              <a:t>23/08/2021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21D051-7381-4219-85D2-14D5128DE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CC3F60-C686-455E-9B77-3A633AEE9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92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F59F5CF-2C77-4199-90FE-3DEF4F51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60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88BC4-2AD6-4C89-A336-DDFE3BBC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F5FAD0-7367-4FCE-B06F-69DDC776B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B28998F-722C-4E00-B5B1-71B292EB5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3"/>
          <a:stretch/>
        </p:blipFill>
        <p:spPr>
          <a:xfrm>
            <a:off x="0" y="0"/>
            <a:ext cx="8649050" cy="688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E2D7C-5536-4C9C-BCEB-CD4A50BA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075C66-9A1F-4F88-841F-897BB0FAC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6D01200-D340-42C4-ACA8-5371F8859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514"/>
          <a:stretch/>
        </p:blipFill>
        <p:spPr>
          <a:xfrm>
            <a:off x="0" y="-5815"/>
            <a:ext cx="12214144" cy="68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68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385235-DC37-482E-A38F-19466EF1F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F7F2C6-3780-4D14-8D5A-47EE667F0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73977AE2-CEF4-48BA-BCD1-B93A7EDE1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49" b="32363"/>
          <a:stretch/>
        </p:blipFill>
        <p:spPr>
          <a:xfrm>
            <a:off x="-58724" y="0"/>
            <a:ext cx="12250724" cy="653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05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81F0F-B91A-4FB1-9DFE-2A8E4C885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4A09AB-9B5A-4573-BDC3-A6476F920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21C9E598-F55D-4C75-8F48-9F55B309F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24" b="32522"/>
          <a:stretch/>
        </p:blipFill>
        <p:spPr>
          <a:xfrm>
            <a:off x="0" y="-5815"/>
            <a:ext cx="12192000" cy="653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76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795A-6535-4AE0-96C2-6B7701563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F90A7C-18C2-4CBE-85E8-EC3457CC4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C21FE68-E846-4DED-8A8A-3C0ABAEDD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18" b="29086"/>
          <a:stretch/>
        </p:blipFill>
        <p:spPr>
          <a:xfrm>
            <a:off x="0" y="0"/>
            <a:ext cx="12235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23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6E86C-6C54-492E-A85A-F33A1EE8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3E55F4-CB86-4065-B4E3-90A7DE6AC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0CC51B1-0314-4D62-A7B9-D6B64107D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583"/>
          <a:stretch/>
        </p:blipFill>
        <p:spPr>
          <a:xfrm>
            <a:off x="0" y="-5815"/>
            <a:ext cx="12192000" cy="6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78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5FD00-A6CA-4071-BE2B-C0B175D0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BF1869-4C43-4554-A80B-05359A0D2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3A9A54B-37E1-4C81-89CB-6A255CE26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49" b="33200"/>
          <a:stretch/>
        </p:blipFill>
        <p:spPr>
          <a:xfrm>
            <a:off x="-1" y="-1"/>
            <a:ext cx="12158949" cy="640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64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5F586-1D9E-41A2-BB2B-5FF8BF6F2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530727-E584-4700-8B87-71D6EAE0E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95B1FA41-275A-483B-8502-62519B5AE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55" b="32379"/>
          <a:stretch/>
        </p:blipFill>
        <p:spPr>
          <a:xfrm>
            <a:off x="0" y="1"/>
            <a:ext cx="12192000" cy="653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52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086B7-E086-4877-A310-F54F4E84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85AED-05DA-42C3-9484-AE9634B37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7F1DB3-98C2-4C88-B9E0-0B1E617E0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651"/>
          <a:stretch/>
        </p:blipFill>
        <p:spPr>
          <a:xfrm>
            <a:off x="0" y="-5815"/>
            <a:ext cx="12192000" cy="68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84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FEDF-1CDB-4A15-B24A-5F91D60A1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6D4521-AF80-4E1D-A195-B8900D0DA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731C809-0980-4022-AB27-FBB8E20D7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720"/>
          <a:stretch/>
        </p:blipFill>
        <p:spPr>
          <a:xfrm>
            <a:off x="0" y="-5815"/>
            <a:ext cx="12192000" cy="687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5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D755B1-C3D2-493F-A574-59657FD5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0225DD-64CB-4FB1-93D1-76D730BF1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19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C470D-5798-4C8D-A007-6CB0E95B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99BBA8-B7EA-416F-BC01-E0AB6FB23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CBAD6E7-9631-4DB1-9265-7881EA736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18" b="32862"/>
          <a:stretch/>
        </p:blipFill>
        <p:spPr>
          <a:xfrm>
            <a:off x="0" y="-5815"/>
            <a:ext cx="12192000" cy="646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41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450AF-9158-4EE1-8BDF-0C5C3B30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5C06D5-1900-4C93-BBDC-A3B4C44A2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4407D87-43A5-4A83-ACE9-4F7F1FCF2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514"/>
          <a:stretch/>
        </p:blipFill>
        <p:spPr>
          <a:xfrm>
            <a:off x="0" y="-5815"/>
            <a:ext cx="12214144" cy="68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1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5F378-2769-4B34-9F8C-C351D82B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B8D1DE-4610-4CC4-9BC4-0880BE169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Aplicativo, PowerPoint&#10;&#10;Descrição gerada automaticamente">
            <a:extLst>
              <a:ext uri="{FF2B5EF4-FFF2-40B4-BE49-F238E27FC236}">
                <a16:creationId xmlns:a16="http://schemas.microsoft.com/office/drawing/2014/main" id="{E655FA12-3760-4EF3-8941-C1FC73FD8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78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E9DBF-E2AD-486F-A5AA-274FD5A3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E7967D-3042-49C3-8C2A-7BBC610A8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0B6BAB47-BDA5-4E2E-8E2F-4EB94879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53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360D5-754F-4F93-B973-94F77345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CF5424-D99D-496D-86DD-F9C16DB6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879322F-4193-42C6-A6CD-24592C868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376"/>
          <a:stretch/>
        </p:blipFill>
        <p:spPr>
          <a:xfrm>
            <a:off x="0" y="0"/>
            <a:ext cx="12192000" cy="683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1A9F3-3FDF-437A-B849-51E1D629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5C755-D184-46E9-84A6-622AC65AE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E4965AB8-E805-4FBC-8F65-73F9063BC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445"/>
          <a:stretch/>
        </p:blipFill>
        <p:spPr>
          <a:xfrm>
            <a:off x="0" y="0"/>
            <a:ext cx="12192000" cy="684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44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8FA8E-EC49-4A2C-9402-2085D192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CDA476-A98D-4C42-A5BA-296FC07CF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8C1D6E7C-B006-4D07-A758-35E92C925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3"/>
          <a:stretch/>
        </p:blipFill>
        <p:spPr>
          <a:xfrm>
            <a:off x="0" y="0"/>
            <a:ext cx="8598716" cy="68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27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70B8D-1679-4A9A-A7D9-CF7C7C439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3C0C91-F9FD-465F-BFC6-C6F9A31A5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4E2A0ED-D241-4AC6-B364-302D459BA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24"/>
          <a:stretch/>
        </p:blipFill>
        <p:spPr>
          <a:xfrm>
            <a:off x="0" y="0"/>
            <a:ext cx="8632272" cy="685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4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043EE-F9BF-47C8-9321-59E330DA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E4E942-7E84-42F0-BAC5-650B1D976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741BFCC-AF6B-4C57-8544-F9F10ADD8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39"/>
          <a:stretch/>
        </p:blipFill>
        <p:spPr>
          <a:xfrm>
            <a:off x="0" y="-16301"/>
            <a:ext cx="12290370" cy="687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26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Flavio Gomes do Nascimento</dc:creator>
  <cp:lastModifiedBy>Flavio Gomes Do Nascimento</cp:lastModifiedBy>
  <cp:revision>7</cp:revision>
  <dcterms:created xsi:type="dcterms:W3CDTF">2021-06-05T03:35:13Z</dcterms:created>
  <dcterms:modified xsi:type="dcterms:W3CDTF">2021-08-24T02:57:20Z</dcterms:modified>
</cp:coreProperties>
</file>